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8" r:id="rId6"/>
    <p:sldId id="269" r:id="rId7"/>
    <p:sldId id="270" r:id="rId8"/>
    <p:sldId id="267" r:id="rId9"/>
    <p:sldId id="271" r:id="rId10"/>
    <p:sldId id="272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1_tit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2_estrof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3_coro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Ó, VINDE À FONTE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151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VINDE À FONTE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6E873B8-CD53-4187-9E86-EA6F16E7161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Paz e perdão vos outorga,</a:t>
            </a:r>
          </a:p>
          <a:p>
            <a:r>
              <a:rPr lang="pt-BR" dirty="0"/>
              <a:t>Vinde alcançá-los na cruz.</a:t>
            </a:r>
          </a:p>
        </p:txBody>
      </p:sp>
    </p:spTree>
    <p:extLst>
      <p:ext uri="{BB962C8B-B14F-4D97-AF65-F5344CB8AC3E}">
        <p14:creationId xmlns:p14="http://schemas.microsoft.com/office/powerpoint/2010/main" val="34048981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VINDE À FONTE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vinde à Fonte de sangue, </a:t>
            </a:r>
          </a:p>
          <a:p>
            <a:r>
              <a:rPr lang="pt-BR" dirty="0"/>
              <a:t>Vinde, sim, vinde a Jesus! </a:t>
            </a:r>
          </a:p>
          <a:p>
            <a:r>
              <a:rPr lang="pt-BR" dirty="0"/>
              <a:t>Paz e perdão vos outorga, </a:t>
            </a:r>
          </a:p>
          <a:p>
            <a:r>
              <a:rPr lang="pt-BR" dirty="0"/>
              <a:t>Vinde alcançá-los na cruz.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VINDE À FONTE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2084751-6E08-46DD-93A6-004BF8F9E34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Vinde a Jesus! </a:t>
            </a:r>
          </a:p>
          <a:p>
            <a:r>
              <a:rPr lang="pt-BR" dirty="0"/>
              <a:t>Vinde a Jesus! </a:t>
            </a:r>
          </a:p>
          <a:p>
            <a:r>
              <a:rPr lang="pt-BR" dirty="0"/>
              <a:t>Não demoreis; </a:t>
            </a:r>
          </a:p>
          <a:p>
            <a:r>
              <a:rPr lang="pt-BR" dirty="0"/>
              <a:t>vinde já, vinde já! </a:t>
            </a:r>
          </a:p>
        </p:txBody>
      </p:sp>
    </p:spTree>
    <p:extLst>
      <p:ext uri="{BB962C8B-B14F-4D97-AF65-F5344CB8AC3E}">
        <p14:creationId xmlns:p14="http://schemas.microsoft.com/office/powerpoint/2010/main" val="36790591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VINDE À FONTE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6E873B8-CD53-4187-9E86-EA6F16E7161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Paz e perdão vos outorga,</a:t>
            </a:r>
          </a:p>
          <a:p>
            <a:r>
              <a:rPr lang="pt-BR" dirty="0"/>
              <a:t>Vinde alcançá-los na cruz.</a:t>
            </a:r>
          </a:p>
        </p:txBody>
      </p:sp>
    </p:spTree>
    <p:extLst>
      <p:ext uri="{BB962C8B-B14F-4D97-AF65-F5344CB8AC3E}">
        <p14:creationId xmlns:p14="http://schemas.microsoft.com/office/powerpoint/2010/main" val="19253894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VINDE À FONTE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Vinde, pois, já, sem demora! </a:t>
            </a:r>
          </a:p>
          <a:p>
            <a:r>
              <a:rPr lang="pt-BR" dirty="0"/>
              <a:t>Cristo vos quer receber! </a:t>
            </a:r>
          </a:p>
          <a:p>
            <a:r>
              <a:rPr lang="pt-BR" dirty="0"/>
              <a:t>Ó, vinde à Fonte de sangue, </a:t>
            </a:r>
          </a:p>
          <a:p>
            <a:r>
              <a:rPr lang="pt-BR" dirty="0"/>
              <a:t>Vinde vos satisfazer! </a:t>
            </a:r>
          </a:p>
        </p:txBody>
      </p:sp>
    </p:spTree>
    <p:extLst>
      <p:ext uri="{BB962C8B-B14F-4D97-AF65-F5344CB8AC3E}">
        <p14:creationId xmlns:p14="http://schemas.microsoft.com/office/powerpoint/2010/main" val="24357188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VINDE À FONTE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2084751-6E08-46DD-93A6-004BF8F9E34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Vinde a Jesus! </a:t>
            </a:r>
          </a:p>
          <a:p>
            <a:r>
              <a:rPr lang="pt-BR" dirty="0"/>
              <a:t>Vinde a Jesus! </a:t>
            </a:r>
          </a:p>
          <a:p>
            <a:r>
              <a:rPr lang="pt-BR" dirty="0"/>
              <a:t>Não demoreis; </a:t>
            </a:r>
          </a:p>
          <a:p>
            <a:r>
              <a:rPr lang="pt-BR" dirty="0"/>
              <a:t>vinde já, vinde já! </a:t>
            </a:r>
          </a:p>
        </p:txBody>
      </p:sp>
    </p:spTree>
    <p:extLst>
      <p:ext uri="{BB962C8B-B14F-4D97-AF65-F5344CB8AC3E}">
        <p14:creationId xmlns:p14="http://schemas.microsoft.com/office/powerpoint/2010/main" val="3236961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VINDE À FONTE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6E873B8-CD53-4187-9E86-EA6F16E7161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Paz e perdão vos outorga,</a:t>
            </a:r>
          </a:p>
          <a:p>
            <a:r>
              <a:rPr lang="pt-BR" dirty="0"/>
              <a:t>Vinde alcançá-los na cruz.</a:t>
            </a:r>
          </a:p>
        </p:txBody>
      </p:sp>
    </p:spTree>
    <p:extLst>
      <p:ext uri="{BB962C8B-B14F-4D97-AF65-F5344CB8AC3E}">
        <p14:creationId xmlns:p14="http://schemas.microsoft.com/office/powerpoint/2010/main" val="17424418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VINDE À FONTE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Tais como sois, vinde à Fonte; </a:t>
            </a:r>
          </a:p>
          <a:p>
            <a:r>
              <a:rPr lang="pt-BR" dirty="0"/>
              <a:t>Ele vos receberá; </a:t>
            </a:r>
          </a:p>
          <a:p>
            <a:r>
              <a:rPr lang="pt-BR" dirty="0"/>
              <a:t>Todos os vossos pecados </a:t>
            </a:r>
          </a:p>
          <a:p>
            <a:r>
              <a:rPr lang="pt-BR" dirty="0"/>
              <a:t>Cristo Jesus limpará.</a:t>
            </a:r>
          </a:p>
        </p:txBody>
      </p:sp>
    </p:spTree>
    <p:extLst>
      <p:ext uri="{BB962C8B-B14F-4D97-AF65-F5344CB8AC3E}">
        <p14:creationId xmlns:p14="http://schemas.microsoft.com/office/powerpoint/2010/main" val="5873490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VINDE À FONTE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2084751-6E08-46DD-93A6-004BF8F9E34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Vinde a Jesus! </a:t>
            </a:r>
          </a:p>
          <a:p>
            <a:r>
              <a:rPr lang="pt-BR" dirty="0"/>
              <a:t>Vinde a Jesus! </a:t>
            </a:r>
          </a:p>
          <a:p>
            <a:r>
              <a:rPr lang="pt-BR" dirty="0"/>
              <a:t>Não demoreis; </a:t>
            </a:r>
          </a:p>
          <a:p>
            <a:r>
              <a:rPr lang="pt-BR" dirty="0"/>
              <a:t>vinde já, vinde já! </a:t>
            </a:r>
          </a:p>
        </p:txBody>
      </p:sp>
    </p:spTree>
    <p:extLst>
      <p:ext uri="{BB962C8B-B14F-4D97-AF65-F5344CB8AC3E}">
        <p14:creationId xmlns:p14="http://schemas.microsoft.com/office/powerpoint/2010/main" val="29072451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1693</TotalTime>
  <Words>217</Words>
  <Application>Microsoft Office PowerPoint</Application>
  <PresentationFormat>Apresentação na tela (16:9)</PresentationFormat>
  <Paragraphs>50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Ó, VINDE À FONTE</vt:lpstr>
      <vt:lpstr>Ó, VINDE À FONTE</vt:lpstr>
      <vt:lpstr>Ó, VINDE À FONTE</vt:lpstr>
      <vt:lpstr>Ó, VINDE À FONTE</vt:lpstr>
      <vt:lpstr>Ó, VINDE À FONTE</vt:lpstr>
      <vt:lpstr>Ó, VINDE À FONTE</vt:lpstr>
      <vt:lpstr>Ó, VINDE À FONTE</vt:lpstr>
      <vt:lpstr>Ó, VINDE À FONTE</vt:lpstr>
      <vt:lpstr>Ó, VINDE À FONTE</vt:lpstr>
      <vt:lpstr>Ó, VINDE À FONTE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2019-06-12T22:06:46Z</dcterms:modified>
</cp:coreProperties>
</file>

<file path=docProps/thumbnail.jpeg>
</file>